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1" roundtripDataSignature="AMtx7mjCvit7p5JFB/rVtwCnM4xVSEfH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customschemas.google.com/relationships/presentationmetadata" Target="metadata"/><Relationship Id="rId10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70fc1d1916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g370fc1d1916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0fc1d1916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g370fc1d191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 txBox="1"/>
          <p:nvPr>
            <p:ph type="title"/>
          </p:nvPr>
        </p:nvSpPr>
        <p:spPr>
          <a:xfrm>
            <a:off x="447800" y="235182"/>
            <a:ext cx="8248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1"/>
          <p:cNvSpPr txBox="1"/>
          <p:nvPr>
            <p:ph idx="1" type="body"/>
          </p:nvPr>
        </p:nvSpPr>
        <p:spPr>
          <a:xfrm>
            <a:off x="510837" y="1430412"/>
            <a:ext cx="8010600" cy="30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1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41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41"/>
          <p:cNvSpPr txBox="1"/>
          <p:nvPr>
            <p:ph idx="12" type="sldNum"/>
          </p:nvPr>
        </p:nvSpPr>
        <p:spPr>
          <a:xfrm>
            <a:off x="6583680" y="4783455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3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3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/>
          <p:nvPr/>
        </p:nvSpPr>
        <p:spPr>
          <a:xfrm>
            <a:off x="4116300" y="0"/>
            <a:ext cx="4801200" cy="5143500"/>
          </a:xfrm>
          <a:prstGeom prst="rect">
            <a:avLst/>
          </a:prstGeom>
          <a:solidFill>
            <a:srgbClr val="F2AB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4381800" y="1194575"/>
            <a:ext cx="4270200" cy="3096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4381800" y="1476075"/>
            <a:ext cx="427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 DIDÀCTIC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4381800" y="2366325"/>
            <a:ext cx="4270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s-ES"/>
              <a:t>Seguiment tutoria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1. Introducció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2. Eines de seguiment tutorial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3. Estructura del curs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4. Valor afegit i tancament</a:t>
            </a:r>
            <a:endParaRPr/>
          </a:p>
        </p:txBody>
      </p:sp>
      <p:pic>
        <p:nvPicPr>
          <p:cNvPr id="64" name="Google Shape;6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050" y="593000"/>
            <a:ext cx="3748525" cy="374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/>
          <p:nvPr/>
        </p:nvSpPr>
        <p:spPr>
          <a:xfrm>
            <a:off x="0" y="810375"/>
            <a:ext cx="8917500" cy="25200"/>
          </a:xfrm>
          <a:prstGeom prst="rect">
            <a:avLst/>
          </a:prstGeom>
          <a:solidFill>
            <a:srgbClr val="F2AB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524300" y="1989150"/>
            <a:ext cx="6095400" cy="11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b="1" lang="es-ES" sz="2700"/>
              <a:t>Introducció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s-ES" sz="2700"/>
              <a:t>Seguiment tutorial</a:t>
            </a:r>
            <a:endParaRPr b="1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2"/>
          <p:cNvPicPr preferRelativeResize="0"/>
          <p:nvPr/>
        </p:nvPicPr>
        <p:blipFill rotWithShape="1">
          <a:blip r:embed="rId3">
            <a:alphaModFix/>
          </a:blip>
          <a:srcRect b="28173" l="0" r="0" t="26458"/>
          <a:stretch/>
        </p:blipFill>
        <p:spPr>
          <a:xfrm>
            <a:off x="8300775" y="4760950"/>
            <a:ext cx="843226" cy="382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/>
          <p:nvPr/>
        </p:nvSpPr>
        <p:spPr>
          <a:xfrm>
            <a:off x="0" y="810375"/>
            <a:ext cx="8917500" cy="25200"/>
          </a:xfrm>
          <a:prstGeom prst="rect">
            <a:avLst/>
          </a:prstGeom>
          <a:solidFill>
            <a:srgbClr val="F2AB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"/>
          <p:cNvSpPr txBox="1"/>
          <p:nvPr/>
        </p:nvSpPr>
        <p:spPr>
          <a:xfrm>
            <a:off x="1627666" y="2173376"/>
            <a:ext cx="6095400" cy="6013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s-ES" sz="2700"/>
              <a:t>2. Eines de seguiment tutorial</a:t>
            </a:r>
            <a:endParaRPr b="1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6"/>
          <p:cNvPicPr preferRelativeResize="0"/>
          <p:nvPr/>
        </p:nvPicPr>
        <p:blipFill rotWithShape="1">
          <a:blip r:embed="rId3">
            <a:alphaModFix/>
          </a:blip>
          <a:srcRect b="28173" l="0" r="0" t="26458"/>
          <a:stretch/>
        </p:blipFill>
        <p:spPr>
          <a:xfrm>
            <a:off x="8300775" y="4760950"/>
            <a:ext cx="843226" cy="382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70fc1d1916_0_6"/>
          <p:cNvSpPr/>
          <p:nvPr/>
        </p:nvSpPr>
        <p:spPr>
          <a:xfrm>
            <a:off x="0" y="810375"/>
            <a:ext cx="8917500" cy="25200"/>
          </a:xfrm>
          <a:prstGeom prst="rect">
            <a:avLst/>
          </a:prstGeom>
          <a:solidFill>
            <a:srgbClr val="F2AB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370fc1d1916_0_6"/>
          <p:cNvSpPr txBox="1"/>
          <p:nvPr/>
        </p:nvSpPr>
        <p:spPr>
          <a:xfrm>
            <a:off x="1627666" y="2173376"/>
            <a:ext cx="6095400" cy="6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s-ES" sz="2700"/>
              <a:t>3</a:t>
            </a:r>
            <a:r>
              <a:rPr b="1" lang="es-ES" sz="2700"/>
              <a:t>. Estructura del curs </a:t>
            </a:r>
            <a:endParaRPr b="1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g370fc1d1916_0_6"/>
          <p:cNvPicPr preferRelativeResize="0"/>
          <p:nvPr/>
        </p:nvPicPr>
        <p:blipFill rotWithShape="1">
          <a:blip r:embed="rId3">
            <a:alphaModFix/>
          </a:blip>
          <a:srcRect b="28170" l="0" r="0" t="26459"/>
          <a:stretch/>
        </p:blipFill>
        <p:spPr>
          <a:xfrm>
            <a:off x="8300775" y="4760950"/>
            <a:ext cx="843226" cy="382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70fc1d1916_0_14"/>
          <p:cNvSpPr/>
          <p:nvPr/>
        </p:nvSpPr>
        <p:spPr>
          <a:xfrm>
            <a:off x="0" y="810375"/>
            <a:ext cx="8917500" cy="25200"/>
          </a:xfrm>
          <a:prstGeom prst="rect">
            <a:avLst/>
          </a:prstGeom>
          <a:solidFill>
            <a:srgbClr val="F2AB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370fc1d1916_0_14"/>
          <p:cNvSpPr txBox="1"/>
          <p:nvPr/>
        </p:nvSpPr>
        <p:spPr>
          <a:xfrm>
            <a:off x="1627666" y="2173376"/>
            <a:ext cx="6095400" cy="6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s-ES" sz="2700"/>
              <a:t>4. Valor afegit del model tutorial i tancament</a:t>
            </a:r>
            <a:endParaRPr b="1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g370fc1d1916_0_14"/>
          <p:cNvPicPr preferRelativeResize="0"/>
          <p:nvPr/>
        </p:nvPicPr>
        <p:blipFill rotWithShape="1">
          <a:blip r:embed="rId3">
            <a:alphaModFix/>
          </a:blip>
          <a:srcRect b="28170" l="0" r="0" t="26459"/>
          <a:stretch/>
        </p:blipFill>
        <p:spPr>
          <a:xfrm>
            <a:off x="8300775" y="4760950"/>
            <a:ext cx="843226" cy="382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Carreño Chaparro, Nadia Patricia</dc:creator>
</cp:coreProperties>
</file>